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7" r:id="rId2"/>
    <p:sldId id="274" r:id="rId3"/>
    <p:sldId id="258" r:id="rId4"/>
    <p:sldId id="259" r:id="rId5"/>
    <p:sldId id="260" r:id="rId6"/>
    <p:sldId id="262" r:id="rId7"/>
    <p:sldId id="265" r:id="rId8"/>
    <p:sldId id="264" r:id="rId9"/>
    <p:sldId id="267" r:id="rId10"/>
    <p:sldId id="275" r:id="rId11"/>
    <p:sldId id="269" r:id="rId12"/>
    <p:sldId id="270" r:id="rId13"/>
    <p:sldId id="280" r:id="rId14"/>
    <p:sldId id="272" r:id="rId15"/>
    <p:sldId id="27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6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EAF1C-75AE-4BB9-A9F4-2A25727EA8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B8DAA-7239-4072-BE96-A95131F341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FEBAC-397C-4C2D-855D-F17ACB3641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84A51-D36F-49CF-B26E-5977229522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32473-7686-4EE1-AE57-9A91D1426A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4DDF7-FB61-4C7E-8648-284F92F22B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8FA89-120E-4C31-A32C-7B12909713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3067A-ECE3-4415-B01B-152307370A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1A6FF-CDB9-4173-88BC-7DED65D1DC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36334-349A-406D-AF8E-69FA151F59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1228F-9869-4052-970C-181308BF6E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637EE96-7553-426D-B9C4-346C420A54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Загадка</a:t>
            </a:r>
          </a:p>
        </p:txBody>
      </p:sp>
      <p:sp>
        <p:nvSpPr>
          <p:cNvPr id="12293" name="Rectangle 5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187450" y="1700213"/>
            <a:ext cx="6013450" cy="4422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/>
              <a:t>Он в безбрежном океане</a:t>
            </a:r>
          </a:p>
          <a:p>
            <a:pPr>
              <a:buFont typeface="Wingdings" pitchFamily="2" charset="2"/>
              <a:buNone/>
            </a:pPr>
            <a:r>
              <a:rPr lang="ru-RU" sz="3600"/>
              <a:t>Туч касается крылом.</a:t>
            </a:r>
          </a:p>
          <a:p>
            <a:pPr>
              <a:buFont typeface="Wingdings" pitchFamily="2" charset="2"/>
              <a:buNone/>
            </a:pPr>
            <a:r>
              <a:rPr lang="ru-RU" sz="3600"/>
              <a:t>Развернётся над лугами,</a:t>
            </a:r>
          </a:p>
          <a:p>
            <a:pPr>
              <a:buFont typeface="Wingdings" pitchFamily="2" charset="2"/>
              <a:buNone/>
            </a:pPr>
            <a:r>
              <a:rPr lang="ru-RU" sz="3600"/>
              <a:t>Отливает серебром.</a:t>
            </a:r>
          </a:p>
          <a:p>
            <a:pPr>
              <a:buFont typeface="Wingdings" pitchFamily="2" charset="2"/>
              <a:buNone/>
            </a:pPr>
            <a:endParaRPr lang="ru-RU" sz="3600"/>
          </a:p>
          <a:p>
            <a:pPr algn="ctr">
              <a:buFont typeface="Wingdings" pitchFamily="2" charset="2"/>
              <a:buNone/>
            </a:pPr>
            <a:r>
              <a:rPr lang="ru-RU" sz="2800"/>
              <a:t>                             </a:t>
            </a:r>
            <a:r>
              <a:rPr lang="ru-RU" sz="3600" b="1">
                <a:solidFill>
                  <a:srgbClr val="FF0000"/>
                </a:solidFill>
              </a:rPr>
              <a:t>(Самолёт)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Юрий Гагарин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11188" y="1676400"/>
            <a:ext cx="4608512" cy="4422775"/>
          </a:xfrm>
        </p:spPr>
        <p:txBody>
          <a:bodyPr/>
          <a:lstStyle/>
          <a:p>
            <a:endParaRPr lang="ru-RU"/>
          </a:p>
        </p:txBody>
      </p:sp>
      <p:pic>
        <p:nvPicPr>
          <p:cNvPr id="48132" name="Picture 4" descr="Гагари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700213"/>
            <a:ext cx="4608512" cy="4392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Океаны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3600" b="1"/>
              <a:t>Северный Ледовитый</a:t>
            </a:r>
          </a:p>
          <a:p>
            <a:pPr>
              <a:lnSpc>
                <a:spcPct val="90000"/>
              </a:lnSpc>
            </a:pPr>
            <a:endParaRPr lang="ru-RU" sz="3600" b="1"/>
          </a:p>
          <a:p>
            <a:pPr>
              <a:lnSpc>
                <a:spcPct val="90000"/>
              </a:lnSpc>
            </a:pPr>
            <a:r>
              <a:rPr lang="ru-RU" sz="3600" b="1"/>
              <a:t>Тихий</a:t>
            </a:r>
          </a:p>
          <a:p>
            <a:pPr>
              <a:lnSpc>
                <a:spcPct val="90000"/>
              </a:lnSpc>
            </a:pPr>
            <a:endParaRPr lang="ru-RU" sz="3600" b="1"/>
          </a:p>
          <a:p>
            <a:pPr>
              <a:lnSpc>
                <a:spcPct val="90000"/>
              </a:lnSpc>
            </a:pPr>
            <a:r>
              <a:rPr lang="ru-RU" sz="3600" b="1"/>
              <a:t>Атлантический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600" b="1"/>
          </a:p>
          <a:p>
            <a:pPr>
              <a:lnSpc>
                <a:spcPct val="90000"/>
              </a:lnSpc>
            </a:pPr>
            <a:r>
              <a:rPr lang="ru-RU" sz="3600" b="1"/>
              <a:t>Индийский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68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Материки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/>
              <a:t>Евразия</a:t>
            </a:r>
          </a:p>
          <a:p>
            <a:r>
              <a:rPr lang="ru-RU" sz="3600" b="1"/>
              <a:t>Африка</a:t>
            </a:r>
          </a:p>
          <a:p>
            <a:r>
              <a:rPr lang="ru-RU" sz="3600" b="1"/>
              <a:t>Северная Америка</a:t>
            </a:r>
          </a:p>
          <a:p>
            <a:r>
              <a:rPr lang="ru-RU" sz="3600" b="1"/>
              <a:t>Южная Америка</a:t>
            </a:r>
          </a:p>
          <a:p>
            <a:r>
              <a:rPr lang="ru-RU" sz="3600" b="1"/>
              <a:t>Австралия</a:t>
            </a:r>
          </a:p>
          <a:p>
            <a:r>
              <a:rPr lang="ru-RU" sz="3600" b="1"/>
              <a:t>Антарктида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78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FF0000"/>
                </a:solidFill>
              </a:rPr>
              <a:t>Что можно показать на глобусе?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3600"/>
              <a:t>Северный полюс</a:t>
            </a:r>
          </a:p>
          <a:p>
            <a:pPr>
              <a:lnSpc>
                <a:spcPct val="90000"/>
              </a:lnSpc>
            </a:pPr>
            <a:endParaRPr lang="ru-RU" sz="3600"/>
          </a:p>
          <a:p>
            <a:pPr>
              <a:lnSpc>
                <a:spcPct val="90000"/>
              </a:lnSpc>
            </a:pPr>
            <a:r>
              <a:rPr lang="ru-RU" sz="3600"/>
              <a:t>Южный полюс</a:t>
            </a:r>
          </a:p>
          <a:p>
            <a:pPr>
              <a:lnSpc>
                <a:spcPct val="90000"/>
              </a:lnSpc>
            </a:pPr>
            <a:endParaRPr lang="ru-RU" sz="3600"/>
          </a:p>
          <a:p>
            <a:pPr>
              <a:lnSpc>
                <a:spcPct val="90000"/>
              </a:lnSpc>
            </a:pPr>
            <a:r>
              <a:rPr lang="ru-RU" sz="3600"/>
              <a:t>Экватор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600"/>
          </a:p>
          <a:p>
            <a:pPr>
              <a:lnSpc>
                <a:spcPct val="90000"/>
              </a:lnSpc>
            </a:pPr>
            <a:r>
              <a:rPr lang="ru-RU" sz="3600"/>
              <a:t>Земная ось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58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112838"/>
          </a:xfrm>
        </p:spPr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Итог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700213"/>
            <a:ext cx="8540750" cy="4398962"/>
          </a:xfrm>
        </p:spPr>
        <p:txBody>
          <a:bodyPr/>
          <a:lstStyle/>
          <a:p>
            <a:r>
              <a:rPr lang="ru-RU"/>
              <a:t>Что такое глобус?</a:t>
            </a:r>
          </a:p>
          <a:p>
            <a:endParaRPr lang="ru-RU"/>
          </a:p>
          <a:p>
            <a:r>
              <a:rPr lang="ru-RU"/>
              <a:t>Как понимаете слово «модель»?</a:t>
            </a:r>
          </a:p>
          <a:p>
            <a:endParaRPr lang="ru-RU"/>
          </a:p>
          <a:p>
            <a:r>
              <a:rPr lang="ru-RU"/>
              <a:t>Зачем нужен глобус?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/>
              <a:t>Что на нём можно увидеть и показать?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09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0825" y="476250"/>
            <a:ext cx="8510588" cy="2838450"/>
          </a:xfrm>
        </p:spPr>
        <p:txBody>
          <a:bodyPr/>
          <a:lstStyle/>
          <a:p>
            <a:endParaRPr lang="ru-RU"/>
          </a:p>
        </p:txBody>
      </p:sp>
      <p:sp>
        <p:nvSpPr>
          <p:cNvPr id="56325" name="WordArt 5"/>
          <p:cNvSpPr>
            <a:spLocks noChangeArrowheads="1" noChangeShapeType="1" noTextEdit="1"/>
          </p:cNvSpPr>
          <p:nvPr/>
        </p:nvSpPr>
        <p:spPr bwMode="auto">
          <a:xfrm>
            <a:off x="971550" y="836613"/>
            <a:ext cx="7200900" cy="24479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Молодцы!</a:t>
            </a:r>
          </a:p>
        </p:txBody>
      </p:sp>
      <p:pic>
        <p:nvPicPr>
          <p:cNvPr id="56326" name="Picture 6" descr="аним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3933825"/>
            <a:ext cx="2879725" cy="2519363"/>
          </a:xfrm>
          <a:prstGeom prst="rect">
            <a:avLst/>
          </a:prstGeom>
          <a:noFill/>
        </p:spPr>
      </p:pic>
      <p:pic>
        <p:nvPicPr>
          <p:cNvPr id="56328" name="Picture 8" descr="Рисунок16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3933825"/>
            <a:ext cx="2736850" cy="26638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63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7" name="Picture 5" descr="Самолё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052513"/>
            <a:ext cx="7416800" cy="511333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Задание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/>
              <a:t>Сравните модель с натуральным предметом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 algn="ctr"/>
            <a:r>
              <a:rPr lang="ru-RU" sz="2800" b="1"/>
              <a:t>по размеру</a:t>
            </a:r>
          </a:p>
          <a:p>
            <a:pPr algn="ctr">
              <a:buFont typeface="Wingdings" pitchFamily="2" charset="2"/>
              <a:buNone/>
            </a:pPr>
            <a:endParaRPr lang="ru-RU" sz="2800" b="1"/>
          </a:p>
          <a:p>
            <a:pPr algn="ctr"/>
            <a:r>
              <a:rPr lang="ru-RU" sz="2800" b="1"/>
              <a:t>по форме</a:t>
            </a:r>
          </a:p>
          <a:p>
            <a:pPr algn="ctr">
              <a:buFont typeface="Wingdings" pitchFamily="2" charset="2"/>
              <a:buNone/>
            </a:pPr>
            <a:endParaRPr lang="ru-RU" sz="2800"/>
          </a:p>
          <a:p>
            <a:pPr>
              <a:buFont typeface="Wingdings" pitchFamily="2" charset="2"/>
              <a:buNone/>
            </a:pPr>
            <a:r>
              <a:rPr lang="ru-RU" b="1" i="1"/>
              <a:t>Что такое модель?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3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549275"/>
            <a:ext cx="8705850" cy="1655763"/>
          </a:xfrm>
        </p:spPr>
        <p:txBody>
          <a:bodyPr/>
          <a:lstStyle/>
          <a:p>
            <a:r>
              <a:rPr lang="ru-RU" sz="4000" b="1">
                <a:solidFill>
                  <a:srgbClr val="FF0000"/>
                </a:solidFill>
              </a:rPr>
              <a:t>Модель</a:t>
            </a:r>
            <a:r>
              <a:rPr lang="ru-RU" sz="4000"/>
              <a:t> – это точная, уменьшенная копия натурального объекта.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3284538"/>
            <a:ext cx="8540750" cy="2592387"/>
          </a:xfrm>
        </p:spPr>
        <p:txBody>
          <a:bodyPr/>
          <a:lstStyle/>
          <a:p>
            <a:r>
              <a:rPr lang="ru-RU" sz="3600"/>
              <a:t>Зачем людям нужны модели?</a:t>
            </a:r>
          </a:p>
          <a:p>
            <a:pPr>
              <a:buFont typeface="Wingdings" pitchFamily="2" charset="2"/>
              <a:buNone/>
            </a:pPr>
            <a:endParaRPr lang="ru-RU" sz="3600"/>
          </a:p>
          <a:p>
            <a:r>
              <a:rPr lang="ru-RU" sz="3600"/>
              <a:t>Какие модели вы здесь видите?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Загадка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116013" y="1676400"/>
            <a:ext cx="7726362" cy="4422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/>
              <a:t>На ноге стоит одной,</a:t>
            </a:r>
          </a:p>
          <a:p>
            <a:pPr>
              <a:buFont typeface="Wingdings" pitchFamily="2" charset="2"/>
              <a:buNone/>
            </a:pPr>
            <a:r>
              <a:rPr lang="ru-RU" sz="3600" b="1"/>
              <a:t>Крутит-вертит головой.</a:t>
            </a:r>
          </a:p>
          <a:p>
            <a:pPr>
              <a:buFont typeface="Wingdings" pitchFamily="2" charset="2"/>
              <a:buNone/>
            </a:pPr>
            <a:r>
              <a:rPr lang="ru-RU" sz="3600" b="1"/>
              <a:t>Нам показывает страны,</a:t>
            </a:r>
          </a:p>
          <a:p>
            <a:pPr>
              <a:buFont typeface="Wingdings" pitchFamily="2" charset="2"/>
              <a:buNone/>
            </a:pPr>
            <a:r>
              <a:rPr lang="ru-RU" sz="3600" b="1"/>
              <a:t>Реки, горы, океаны.</a:t>
            </a:r>
          </a:p>
          <a:p>
            <a:pPr>
              <a:buFont typeface="Wingdings" pitchFamily="2" charset="2"/>
              <a:buNone/>
            </a:pPr>
            <a:endParaRPr lang="ru-RU" sz="3600" b="1"/>
          </a:p>
          <a:p>
            <a:pPr>
              <a:buFont typeface="Wingdings" pitchFamily="2" charset="2"/>
              <a:buNone/>
            </a:pPr>
            <a:r>
              <a:rPr lang="ru-RU" sz="3600" b="1"/>
              <a:t>                          </a:t>
            </a:r>
            <a:r>
              <a:rPr lang="ru-RU" sz="3600" b="1">
                <a:solidFill>
                  <a:srgbClr val="FF0000"/>
                </a:solidFill>
              </a:rPr>
              <a:t>(Глобус)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74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Что такое глобус?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2276475"/>
            <a:ext cx="4194175" cy="37449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>
                <a:solidFill>
                  <a:srgbClr val="FF0000"/>
                </a:solidFill>
              </a:rPr>
              <a:t>Глобус </a:t>
            </a:r>
            <a:r>
              <a:rPr lang="ru-RU" sz="3600"/>
              <a:t>– модель Земли, позволяющая сразу увидеть всю Землю.</a:t>
            </a:r>
          </a:p>
        </p:txBody>
      </p:sp>
      <p:sp>
        <p:nvSpPr>
          <p:cNvPr id="20484" name="Rectangle 4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6" name="Picture 6" descr="глобу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00213"/>
            <a:ext cx="4249737" cy="43926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Великие путешественники</a:t>
            </a:r>
          </a:p>
        </p:txBody>
      </p:sp>
      <p:sp>
        <p:nvSpPr>
          <p:cNvPr id="26628" name="Rectangle 4"/>
          <p:cNvSpPr>
            <a:spLocks noGrp="1" noRot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/>
              <a:t>Фернан Магеллан</a:t>
            </a:r>
          </a:p>
        </p:txBody>
      </p:sp>
      <p:pic>
        <p:nvPicPr>
          <p:cNvPr id="26630" name="Picture 6" descr="Магеллан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3650" y="2006600"/>
            <a:ext cx="3333750" cy="3810000"/>
          </a:xfrm>
          <a:noFill/>
          <a:ln/>
        </p:spPr>
      </p:pic>
      <p:pic>
        <p:nvPicPr>
          <p:cNvPr id="26631" name="Picture 7" descr="корабл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492375"/>
            <a:ext cx="3816350" cy="36036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Rot="1" noChangeArrowheads="1"/>
          </p:cNvSpPr>
          <p:nvPr>
            <p:ph sz="half" idx="4294967295"/>
          </p:nvPr>
        </p:nvSpPr>
        <p:spPr>
          <a:xfrm>
            <a:off x="0" y="981075"/>
            <a:ext cx="4194175" cy="5141913"/>
          </a:xfrm>
        </p:spPr>
        <p:txBody>
          <a:bodyPr/>
          <a:lstStyle/>
          <a:p>
            <a:r>
              <a:rPr lang="ru-RU" sz="2800" b="1"/>
              <a:t>Христофор Колумб</a:t>
            </a:r>
          </a:p>
        </p:txBody>
      </p:sp>
      <p:pic>
        <p:nvPicPr>
          <p:cNvPr id="25607" name="Picture 7" descr="Колумб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3800" y="1557338"/>
            <a:ext cx="3671888" cy="4757737"/>
          </a:xfrm>
          <a:noFill/>
          <a:ln/>
        </p:spPr>
      </p:pic>
      <p:pic>
        <p:nvPicPr>
          <p:cNvPr id="25608" name="Picture 8" descr="78_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844675"/>
            <a:ext cx="4138613" cy="41624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FF0000"/>
                </a:solidFill>
              </a:rPr>
              <a:t>Кто первым увидел нашу Землю сверху?</a:t>
            </a:r>
          </a:p>
        </p:txBody>
      </p:sp>
      <p:sp>
        <p:nvSpPr>
          <p:cNvPr id="33797" name="Rectangle 5"/>
          <p:cNvSpPr>
            <a:spLocks noGrp="1" noRot="1" noChangeArrowheads="1"/>
          </p:cNvSpPr>
          <p:nvPr>
            <p:ph sz="half" idx="1"/>
          </p:nvPr>
        </p:nvSpPr>
        <p:spPr>
          <a:xfrm>
            <a:off x="2339975" y="2420938"/>
            <a:ext cx="71438" cy="3990975"/>
          </a:xfrm>
        </p:spPr>
        <p:txBody>
          <a:bodyPr/>
          <a:lstStyle/>
          <a:p>
            <a:endParaRPr lang="ru-RU" b="1"/>
          </a:p>
        </p:txBody>
      </p:sp>
      <p:pic>
        <p:nvPicPr>
          <p:cNvPr id="33800" name="Picture 8" descr="Ea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2133600"/>
            <a:ext cx="5256212" cy="42481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286</TotalTime>
  <Words>161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Облака</vt:lpstr>
      <vt:lpstr>Загадка</vt:lpstr>
      <vt:lpstr>Слайд 2</vt:lpstr>
      <vt:lpstr>Задание</vt:lpstr>
      <vt:lpstr>Модель – это точная, уменьшенная копия натурального объекта.</vt:lpstr>
      <vt:lpstr>Загадка</vt:lpstr>
      <vt:lpstr>Что такое глобус?</vt:lpstr>
      <vt:lpstr>Великие путешественники</vt:lpstr>
      <vt:lpstr>Слайд 8</vt:lpstr>
      <vt:lpstr>Кто первым увидел нашу Землю сверху?</vt:lpstr>
      <vt:lpstr>Юрий Гагарин</vt:lpstr>
      <vt:lpstr>Океаны</vt:lpstr>
      <vt:lpstr>Материки</vt:lpstr>
      <vt:lpstr>Что можно показать на глобусе?</vt:lpstr>
      <vt:lpstr>Итог</vt:lpstr>
      <vt:lpstr>Слайд 15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Загадка</dc:title>
  <dc:creator>user</dc:creator>
  <cp:lastModifiedBy>User</cp:lastModifiedBy>
  <cp:revision>9</cp:revision>
  <dcterms:created xsi:type="dcterms:W3CDTF">2009-12-17T18:09:33Z</dcterms:created>
  <dcterms:modified xsi:type="dcterms:W3CDTF">2011-12-09T01:42:49Z</dcterms:modified>
</cp:coreProperties>
</file>